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IN"/>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63" d="100"/>
          <a:sy n="63" d="100"/>
        </p:scale>
        <p:origin x="732" y="6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gif>
</file>

<file path=ppt/media/image3.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66562" name="Line 2"/>
          <p:cNvSpPr>
            <a:spLocks noChangeShapeType="1"/>
          </p:cNvSpPr>
          <p:nvPr/>
        </p:nvSpPr>
        <p:spPr bwMode="auto">
          <a:xfrm>
            <a:off x="9753600" y="1066800"/>
            <a:ext cx="0" cy="1752600"/>
          </a:xfrm>
          <a:prstGeom prst="line">
            <a:avLst/>
          </a:prstGeom>
          <a:noFill/>
          <a:ln w="9525">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sz="1800"/>
          </a:p>
        </p:txBody>
      </p:sp>
      <p:sp>
        <p:nvSpPr>
          <p:cNvPr id="66563" name="Rectangle 3"/>
          <p:cNvSpPr>
            <a:spLocks noGrp="1" noChangeArrowheads="1"/>
          </p:cNvSpPr>
          <p:nvPr>
            <p:ph type="ctrTitle"/>
          </p:nvPr>
        </p:nvSpPr>
        <p:spPr>
          <a:xfrm>
            <a:off x="1016000" y="457200"/>
            <a:ext cx="8519584" cy="2133600"/>
          </a:xfrm>
        </p:spPr>
        <p:txBody>
          <a:bodyPr/>
          <a:lstStyle>
            <a:lvl1pPr>
              <a:defRPr/>
            </a:lvl1pPr>
          </a:lstStyle>
          <a:p>
            <a:pPr lvl="0"/>
            <a:r>
              <a:rPr lang="en-US" altLang="en-US" noProof="0"/>
              <a:t>Click to edit Master title style</a:t>
            </a:r>
          </a:p>
        </p:txBody>
      </p:sp>
      <p:sp>
        <p:nvSpPr>
          <p:cNvPr id="66564" name="Rectangle 4"/>
          <p:cNvSpPr>
            <a:spLocks noGrp="1" noChangeArrowheads="1"/>
          </p:cNvSpPr>
          <p:nvPr>
            <p:ph type="subTitle" idx="1"/>
          </p:nvPr>
        </p:nvSpPr>
        <p:spPr>
          <a:xfrm>
            <a:off x="1132417" y="3049588"/>
            <a:ext cx="8331200" cy="2362200"/>
          </a:xfrm>
        </p:spPr>
        <p:txBody>
          <a:bodyPr/>
          <a:lstStyle>
            <a:lvl1pPr marL="0" indent="0" algn="r">
              <a:buFont typeface="Wingdings" panose="05000000000000000000" pitchFamily="2" charset="2"/>
              <a:buNone/>
              <a:defRPr/>
            </a:lvl1pPr>
          </a:lstStyle>
          <a:p>
            <a:pPr lvl="0"/>
            <a:r>
              <a:rPr lang="en-US" altLang="en-US" noProof="0"/>
              <a:t>Click to edit Master subtitle style</a:t>
            </a:r>
          </a:p>
        </p:txBody>
      </p:sp>
      <p:sp>
        <p:nvSpPr>
          <p:cNvPr id="66565" name="Rectangle 5"/>
          <p:cNvSpPr>
            <a:spLocks noGrp="1" noChangeArrowheads="1"/>
          </p:cNvSpPr>
          <p:nvPr>
            <p:ph type="dt" sz="half" idx="2"/>
          </p:nvPr>
        </p:nvSpPr>
        <p:spPr/>
        <p:txBody>
          <a:bodyPr/>
          <a:lstStyle>
            <a:lvl1pPr>
              <a:defRPr/>
            </a:lvl1pPr>
          </a:lstStyle>
          <a:p>
            <a:fld id="{500E1556-9F87-4E41-A652-4D5DA0943946}" type="datetimeFigureOut">
              <a:rPr lang="en-US" smtClean="0"/>
              <a:t>6/7/2021</a:t>
            </a:fld>
            <a:endParaRPr lang="en-US"/>
          </a:p>
        </p:txBody>
      </p:sp>
      <p:sp>
        <p:nvSpPr>
          <p:cNvPr id="66566" name="Rectangle 6"/>
          <p:cNvSpPr>
            <a:spLocks noGrp="1" noChangeArrowheads="1"/>
          </p:cNvSpPr>
          <p:nvPr>
            <p:ph type="ftr" sz="quarter" idx="3"/>
          </p:nvPr>
        </p:nvSpPr>
        <p:spPr/>
        <p:txBody>
          <a:bodyPr/>
          <a:lstStyle>
            <a:lvl1pPr>
              <a:defRPr/>
            </a:lvl1pPr>
          </a:lstStyle>
          <a:p>
            <a:endParaRPr lang="en-US"/>
          </a:p>
        </p:txBody>
      </p:sp>
      <p:sp>
        <p:nvSpPr>
          <p:cNvPr id="66567" name="Rectangle 7"/>
          <p:cNvSpPr>
            <a:spLocks noGrp="1" noChangeArrowheads="1"/>
          </p:cNvSpPr>
          <p:nvPr>
            <p:ph type="sldNum" sz="quarter" idx="4"/>
          </p:nvPr>
        </p:nvSpPr>
        <p:spPr/>
        <p:txBody>
          <a:bodyPr/>
          <a:lstStyle>
            <a:lvl1pPr>
              <a:defRPr/>
            </a:lvl1pPr>
          </a:lstStyle>
          <a:p>
            <a:fld id="{662A6C3F-647B-4BF7-92D0-71711C8F878C}" type="slidenum">
              <a:rPr lang="en-US" smtClean="0"/>
              <a:t>‹#›</a:t>
            </a:fld>
            <a:endParaRPr lang="en-US"/>
          </a:p>
        </p:txBody>
      </p:sp>
      <p:sp>
        <p:nvSpPr>
          <p:cNvPr id="66568" name="Line 8"/>
          <p:cNvSpPr>
            <a:spLocks noChangeShapeType="1"/>
          </p:cNvSpPr>
          <p:nvPr/>
        </p:nvSpPr>
        <p:spPr bwMode="auto">
          <a:xfrm>
            <a:off x="1117600" y="2819400"/>
            <a:ext cx="8636000" cy="0"/>
          </a:xfrm>
          <a:prstGeom prst="line">
            <a:avLst/>
          </a:prstGeom>
          <a:noFill/>
          <a:ln w="635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sz="1800"/>
          </a:p>
        </p:txBody>
      </p:sp>
      <p:grpSp>
        <p:nvGrpSpPr>
          <p:cNvPr id="66569" name="Group 9" descr="decorative graphic made up of dots"/>
          <p:cNvGrpSpPr>
            <a:grpSpLocks/>
          </p:cNvGrpSpPr>
          <p:nvPr/>
        </p:nvGrpSpPr>
        <p:grpSpPr bwMode="auto">
          <a:xfrm>
            <a:off x="9956801" y="1219200"/>
            <a:ext cx="1056217" cy="1295400"/>
            <a:chOff x="5136" y="960"/>
            <a:chExt cx="528" cy="864"/>
          </a:xfrm>
        </p:grpSpPr>
        <p:sp>
          <p:nvSpPr>
            <p:cNvPr id="66570" name="Oval 10"/>
            <p:cNvSpPr>
              <a:spLocks noChangeArrowheads="1"/>
            </p:cNvSpPr>
            <p:nvPr/>
          </p:nvSpPr>
          <p:spPr bwMode="auto">
            <a:xfrm>
              <a:off x="5136"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71" name="Oval 11"/>
            <p:cNvSpPr>
              <a:spLocks noChangeArrowheads="1"/>
            </p:cNvSpPr>
            <p:nvPr/>
          </p:nvSpPr>
          <p:spPr bwMode="auto">
            <a:xfrm>
              <a:off x="5248"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72" name="Oval 12"/>
            <p:cNvSpPr>
              <a:spLocks noChangeArrowheads="1"/>
            </p:cNvSpPr>
            <p:nvPr/>
          </p:nvSpPr>
          <p:spPr bwMode="auto">
            <a:xfrm>
              <a:off x="5360"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73" name="Oval 13"/>
            <p:cNvSpPr>
              <a:spLocks noChangeArrowheads="1"/>
            </p:cNvSpPr>
            <p:nvPr/>
          </p:nvSpPr>
          <p:spPr bwMode="auto">
            <a:xfrm>
              <a:off x="5136"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74" name="Oval 14"/>
            <p:cNvSpPr>
              <a:spLocks noChangeArrowheads="1"/>
            </p:cNvSpPr>
            <p:nvPr/>
          </p:nvSpPr>
          <p:spPr bwMode="auto">
            <a:xfrm>
              <a:off x="5248"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75" name="Oval 15"/>
            <p:cNvSpPr>
              <a:spLocks noChangeArrowheads="1"/>
            </p:cNvSpPr>
            <p:nvPr/>
          </p:nvSpPr>
          <p:spPr bwMode="auto">
            <a:xfrm>
              <a:off x="5360"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76" name="Oval 16"/>
            <p:cNvSpPr>
              <a:spLocks noChangeArrowheads="1"/>
            </p:cNvSpPr>
            <p:nvPr/>
          </p:nvSpPr>
          <p:spPr bwMode="auto">
            <a:xfrm>
              <a:off x="5472" y="1072"/>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77" name="Oval 17"/>
            <p:cNvSpPr>
              <a:spLocks noChangeArrowheads="1"/>
            </p:cNvSpPr>
            <p:nvPr/>
          </p:nvSpPr>
          <p:spPr bwMode="auto">
            <a:xfrm>
              <a:off x="5136"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78" name="Oval 18"/>
            <p:cNvSpPr>
              <a:spLocks noChangeArrowheads="1"/>
            </p:cNvSpPr>
            <p:nvPr/>
          </p:nvSpPr>
          <p:spPr bwMode="auto">
            <a:xfrm>
              <a:off x="5248"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79" name="Oval 19"/>
            <p:cNvSpPr>
              <a:spLocks noChangeArrowheads="1"/>
            </p:cNvSpPr>
            <p:nvPr/>
          </p:nvSpPr>
          <p:spPr bwMode="auto">
            <a:xfrm>
              <a:off x="5360"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0" name="Oval 20"/>
            <p:cNvSpPr>
              <a:spLocks noChangeArrowheads="1"/>
            </p:cNvSpPr>
            <p:nvPr/>
          </p:nvSpPr>
          <p:spPr bwMode="auto">
            <a:xfrm>
              <a:off x="5472"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1" name="Oval 21"/>
            <p:cNvSpPr>
              <a:spLocks noChangeArrowheads="1"/>
            </p:cNvSpPr>
            <p:nvPr/>
          </p:nvSpPr>
          <p:spPr bwMode="auto">
            <a:xfrm>
              <a:off x="5584" y="1184"/>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2" name="Oval 22"/>
            <p:cNvSpPr>
              <a:spLocks noChangeArrowheads="1"/>
            </p:cNvSpPr>
            <p:nvPr/>
          </p:nvSpPr>
          <p:spPr bwMode="auto">
            <a:xfrm>
              <a:off x="5136" y="1296"/>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3" name="Oval 23"/>
            <p:cNvSpPr>
              <a:spLocks noChangeArrowheads="1"/>
            </p:cNvSpPr>
            <p:nvPr/>
          </p:nvSpPr>
          <p:spPr bwMode="auto">
            <a:xfrm>
              <a:off x="5248"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4" name="Oval 24"/>
            <p:cNvSpPr>
              <a:spLocks noChangeArrowheads="1"/>
            </p:cNvSpPr>
            <p:nvPr/>
          </p:nvSpPr>
          <p:spPr bwMode="auto">
            <a:xfrm>
              <a:off x="5360"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5" name="Oval 25"/>
            <p:cNvSpPr>
              <a:spLocks noChangeArrowheads="1"/>
            </p:cNvSpPr>
            <p:nvPr/>
          </p:nvSpPr>
          <p:spPr bwMode="auto">
            <a:xfrm>
              <a:off x="5472" y="1296"/>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6" name="Oval 26"/>
            <p:cNvSpPr>
              <a:spLocks noChangeArrowheads="1"/>
            </p:cNvSpPr>
            <p:nvPr/>
          </p:nvSpPr>
          <p:spPr bwMode="auto">
            <a:xfrm>
              <a:off x="5136"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7" name="Oval 27"/>
            <p:cNvSpPr>
              <a:spLocks noChangeArrowheads="1"/>
            </p:cNvSpPr>
            <p:nvPr/>
          </p:nvSpPr>
          <p:spPr bwMode="auto">
            <a:xfrm>
              <a:off x="5248"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8" name="Oval 28"/>
            <p:cNvSpPr>
              <a:spLocks noChangeArrowheads="1"/>
            </p:cNvSpPr>
            <p:nvPr/>
          </p:nvSpPr>
          <p:spPr bwMode="auto">
            <a:xfrm>
              <a:off x="5360"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89" name="Oval 29"/>
            <p:cNvSpPr>
              <a:spLocks noChangeArrowheads="1"/>
            </p:cNvSpPr>
            <p:nvPr/>
          </p:nvSpPr>
          <p:spPr bwMode="auto">
            <a:xfrm>
              <a:off x="5472"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0" name="Oval 30"/>
            <p:cNvSpPr>
              <a:spLocks noChangeArrowheads="1"/>
            </p:cNvSpPr>
            <p:nvPr/>
          </p:nvSpPr>
          <p:spPr bwMode="auto">
            <a:xfrm>
              <a:off x="5584" y="1408"/>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1" name="Oval 31"/>
            <p:cNvSpPr>
              <a:spLocks noChangeArrowheads="1"/>
            </p:cNvSpPr>
            <p:nvPr/>
          </p:nvSpPr>
          <p:spPr bwMode="auto">
            <a:xfrm>
              <a:off x="5136" y="1520"/>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2" name="Oval 32"/>
            <p:cNvSpPr>
              <a:spLocks noChangeArrowheads="1"/>
            </p:cNvSpPr>
            <p:nvPr/>
          </p:nvSpPr>
          <p:spPr bwMode="auto">
            <a:xfrm>
              <a:off x="5248"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3" name="Oval 33"/>
            <p:cNvSpPr>
              <a:spLocks noChangeArrowheads="1"/>
            </p:cNvSpPr>
            <p:nvPr/>
          </p:nvSpPr>
          <p:spPr bwMode="auto">
            <a:xfrm>
              <a:off x="5360"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4" name="Oval 34"/>
            <p:cNvSpPr>
              <a:spLocks noChangeArrowheads="1"/>
            </p:cNvSpPr>
            <p:nvPr/>
          </p:nvSpPr>
          <p:spPr bwMode="auto">
            <a:xfrm>
              <a:off x="5472" y="1520"/>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5" name="Oval 35"/>
            <p:cNvSpPr>
              <a:spLocks noChangeArrowheads="1"/>
            </p:cNvSpPr>
            <p:nvPr/>
          </p:nvSpPr>
          <p:spPr bwMode="auto">
            <a:xfrm>
              <a:off x="5136"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6" name="Oval 36"/>
            <p:cNvSpPr>
              <a:spLocks noChangeArrowheads="1"/>
            </p:cNvSpPr>
            <p:nvPr/>
          </p:nvSpPr>
          <p:spPr bwMode="auto">
            <a:xfrm>
              <a:off x="5248"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7" name="Oval 37"/>
            <p:cNvSpPr>
              <a:spLocks noChangeArrowheads="1"/>
            </p:cNvSpPr>
            <p:nvPr/>
          </p:nvSpPr>
          <p:spPr bwMode="auto">
            <a:xfrm>
              <a:off x="5360"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8" name="Oval 38"/>
            <p:cNvSpPr>
              <a:spLocks noChangeArrowheads="1"/>
            </p:cNvSpPr>
            <p:nvPr/>
          </p:nvSpPr>
          <p:spPr bwMode="auto">
            <a:xfrm>
              <a:off x="5472"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599" name="Oval 39"/>
            <p:cNvSpPr>
              <a:spLocks noChangeArrowheads="1"/>
            </p:cNvSpPr>
            <p:nvPr/>
          </p:nvSpPr>
          <p:spPr bwMode="auto">
            <a:xfrm>
              <a:off x="5248"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00" name="Oval 40"/>
            <p:cNvSpPr>
              <a:spLocks noChangeArrowheads="1"/>
            </p:cNvSpPr>
            <p:nvPr/>
          </p:nvSpPr>
          <p:spPr bwMode="auto">
            <a:xfrm>
              <a:off x="5472"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grpSp>
      <p:grpSp>
        <p:nvGrpSpPr>
          <p:cNvPr id="66601" name="Group 41" descr="decorative graphic made up of dots"/>
          <p:cNvGrpSpPr>
            <a:grpSpLocks/>
          </p:cNvGrpSpPr>
          <p:nvPr/>
        </p:nvGrpSpPr>
        <p:grpSpPr bwMode="auto">
          <a:xfrm>
            <a:off x="9956801" y="1219200"/>
            <a:ext cx="1056217" cy="1295400"/>
            <a:chOff x="5136" y="960"/>
            <a:chExt cx="528" cy="864"/>
          </a:xfrm>
        </p:grpSpPr>
        <p:sp>
          <p:nvSpPr>
            <p:cNvPr id="66602" name="Oval 42"/>
            <p:cNvSpPr>
              <a:spLocks noChangeArrowheads="1"/>
            </p:cNvSpPr>
            <p:nvPr/>
          </p:nvSpPr>
          <p:spPr bwMode="auto">
            <a:xfrm>
              <a:off x="5136"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03" name="Oval 43"/>
            <p:cNvSpPr>
              <a:spLocks noChangeArrowheads="1"/>
            </p:cNvSpPr>
            <p:nvPr/>
          </p:nvSpPr>
          <p:spPr bwMode="auto">
            <a:xfrm>
              <a:off x="5248"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04" name="Oval 44"/>
            <p:cNvSpPr>
              <a:spLocks noChangeArrowheads="1"/>
            </p:cNvSpPr>
            <p:nvPr/>
          </p:nvSpPr>
          <p:spPr bwMode="auto">
            <a:xfrm>
              <a:off x="5360"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05" name="Oval 45"/>
            <p:cNvSpPr>
              <a:spLocks noChangeArrowheads="1"/>
            </p:cNvSpPr>
            <p:nvPr/>
          </p:nvSpPr>
          <p:spPr bwMode="auto">
            <a:xfrm>
              <a:off x="5136"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06" name="Oval 46"/>
            <p:cNvSpPr>
              <a:spLocks noChangeArrowheads="1"/>
            </p:cNvSpPr>
            <p:nvPr/>
          </p:nvSpPr>
          <p:spPr bwMode="auto">
            <a:xfrm>
              <a:off x="5248"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07" name="Oval 47"/>
            <p:cNvSpPr>
              <a:spLocks noChangeArrowheads="1"/>
            </p:cNvSpPr>
            <p:nvPr/>
          </p:nvSpPr>
          <p:spPr bwMode="auto">
            <a:xfrm>
              <a:off x="5360"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08" name="Oval 48"/>
            <p:cNvSpPr>
              <a:spLocks noChangeArrowheads="1"/>
            </p:cNvSpPr>
            <p:nvPr/>
          </p:nvSpPr>
          <p:spPr bwMode="auto">
            <a:xfrm>
              <a:off x="5472" y="1072"/>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09" name="Oval 49"/>
            <p:cNvSpPr>
              <a:spLocks noChangeArrowheads="1"/>
            </p:cNvSpPr>
            <p:nvPr/>
          </p:nvSpPr>
          <p:spPr bwMode="auto">
            <a:xfrm>
              <a:off x="5136"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0" name="Oval 50"/>
            <p:cNvSpPr>
              <a:spLocks noChangeArrowheads="1"/>
            </p:cNvSpPr>
            <p:nvPr/>
          </p:nvSpPr>
          <p:spPr bwMode="auto">
            <a:xfrm>
              <a:off x="5248"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1" name="Oval 51"/>
            <p:cNvSpPr>
              <a:spLocks noChangeArrowheads="1"/>
            </p:cNvSpPr>
            <p:nvPr/>
          </p:nvSpPr>
          <p:spPr bwMode="auto">
            <a:xfrm>
              <a:off x="5360"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2" name="Oval 52"/>
            <p:cNvSpPr>
              <a:spLocks noChangeArrowheads="1"/>
            </p:cNvSpPr>
            <p:nvPr/>
          </p:nvSpPr>
          <p:spPr bwMode="auto">
            <a:xfrm>
              <a:off x="5472"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3" name="Oval 53"/>
            <p:cNvSpPr>
              <a:spLocks noChangeArrowheads="1"/>
            </p:cNvSpPr>
            <p:nvPr/>
          </p:nvSpPr>
          <p:spPr bwMode="auto">
            <a:xfrm>
              <a:off x="5584" y="1184"/>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4" name="Oval 54"/>
            <p:cNvSpPr>
              <a:spLocks noChangeArrowheads="1"/>
            </p:cNvSpPr>
            <p:nvPr/>
          </p:nvSpPr>
          <p:spPr bwMode="auto">
            <a:xfrm>
              <a:off x="5136" y="1296"/>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5" name="Oval 55"/>
            <p:cNvSpPr>
              <a:spLocks noChangeArrowheads="1"/>
            </p:cNvSpPr>
            <p:nvPr/>
          </p:nvSpPr>
          <p:spPr bwMode="auto">
            <a:xfrm>
              <a:off x="5248"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6" name="Oval 56"/>
            <p:cNvSpPr>
              <a:spLocks noChangeArrowheads="1"/>
            </p:cNvSpPr>
            <p:nvPr/>
          </p:nvSpPr>
          <p:spPr bwMode="auto">
            <a:xfrm>
              <a:off x="5360"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7" name="Oval 57"/>
            <p:cNvSpPr>
              <a:spLocks noChangeArrowheads="1"/>
            </p:cNvSpPr>
            <p:nvPr/>
          </p:nvSpPr>
          <p:spPr bwMode="auto">
            <a:xfrm>
              <a:off x="5472" y="1296"/>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8" name="Oval 58"/>
            <p:cNvSpPr>
              <a:spLocks noChangeArrowheads="1"/>
            </p:cNvSpPr>
            <p:nvPr/>
          </p:nvSpPr>
          <p:spPr bwMode="auto">
            <a:xfrm>
              <a:off x="5136"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19" name="Oval 59"/>
            <p:cNvSpPr>
              <a:spLocks noChangeArrowheads="1"/>
            </p:cNvSpPr>
            <p:nvPr/>
          </p:nvSpPr>
          <p:spPr bwMode="auto">
            <a:xfrm>
              <a:off x="5248"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0" name="Oval 60"/>
            <p:cNvSpPr>
              <a:spLocks noChangeArrowheads="1"/>
            </p:cNvSpPr>
            <p:nvPr/>
          </p:nvSpPr>
          <p:spPr bwMode="auto">
            <a:xfrm>
              <a:off x="5360"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1" name="Oval 61"/>
            <p:cNvSpPr>
              <a:spLocks noChangeArrowheads="1"/>
            </p:cNvSpPr>
            <p:nvPr/>
          </p:nvSpPr>
          <p:spPr bwMode="auto">
            <a:xfrm>
              <a:off x="5472"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2" name="Oval 62"/>
            <p:cNvSpPr>
              <a:spLocks noChangeArrowheads="1"/>
            </p:cNvSpPr>
            <p:nvPr/>
          </p:nvSpPr>
          <p:spPr bwMode="auto">
            <a:xfrm>
              <a:off x="5584" y="1408"/>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3" name="Oval 63"/>
            <p:cNvSpPr>
              <a:spLocks noChangeArrowheads="1"/>
            </p:cNvSpPr>
            <p:nvPr/>
          </p:nvSpPr>
          <p:spPr bwMode="auto">
            <a:xfrm>
              <a:off x="5136" y="1520"/>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4" name="Oval 64"/>
            <p:cNvSpPr>
              <a:spLocks noChangeArrowheads="1"/>
            </p:cNvSpPr>
            <p:nvPr/>
          </p:nvSpPr>
          <p:spPr bwMode="auto">
            <a:xfrm>
              <a:off x="5248"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5" name="Oval 65"/>
            <p:cNvSpPr>
              <a:spLocks noChangeArrowheads="1"/>
            </p:cNvSpPr>
            <p:nvPr/>
          </p:nvSpPr>
          <p:spPr bwMode="auto">
            <a:xfrm>
              <a:off x="5360"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6" name="Oval 66"/>
            <p:cNvSpPr>
              <a:spLocks noChangeArrowheads="1"/>
            </p:cNvSpPr>
            <p:nvPr/>
          </p:nvSpPr>
          <p:spPr bwMode="auto">
            <a:xfrm>
              <a:off x="5472" y="1520"/>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7" name="Oval 67"/>
            <p:cNvSpPr>
              <a:spLocks noChangeArrowheads="1"/>
            </p:cNvSpPr>
            <p:nvPr/>
          </p:nvSpPr>
          <p:spPr bwMode="auto">
            <a:xfrm>
              <a:off x="5136"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8" name="Oval 68"/>
            <p:cNvSpPr>
              <a:spLocks noChangeArrowheads="1"/>
            </p:cNvSpPr>
            <p:nvPr/>
          </p:nvSpPr>
          <p:spPr bwMode="auto">
            <a:xfrm>
              <a:off x="5248"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29" name="Oval 69"/>
            <p:cNvSpPr>
              <a:spLocks noChangeArrowheads="1"/>
            </p:cNvSpPr>
            <p:nvPr/>
          </p:nvSpPr>
          <p:spPr bwMode="auto">
            <a:xfrm>
              <a:off x="5360"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30" name="Oval 70"/>
            <p:cNvSpPr>
              <a:spLocks noChangeArrowheads="1"/>
            </p:cNvSpPr>
            <p:nvPr/>
          </p:nvSpPr>
          <p:spPr bwMode="auto">
            <a:xfrm>
              <a:off x="5472"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31" name="Oval 71"/>
            <p:cNvSpPr>
              <a:spLocks noChangeArrowheads="1"/>
            </p:cNvSpPr>
            <p:nvPr/>
          </p:nvSpPr>
          <p:spPr bwMode="auto">
            <a:xfrm>
              <a:off x="5248"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6632" name="Oval 72"/>
            <p:cNvSpPr>
              <a:spLocks noChangeArrowheads="1"/>
            </p:cNvSpPr>
            <p:nvPr/>
          </p:nvSpPr>
          <p:spPr bwMode="auto">
            <a:xfrm>
              <a:off x="5472"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gr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08955" y="6247726"/>
            <a:ext cx="499764" cy="460309"/>
          </a:xfrm>
          <a:prstGeom prst="rect">
            <a:avLst/>
          </a:prstGeom>
        </p:spPr>
      </p:pic>
    </p:spTree>
    <p:extLst>
      <p:ext uri="{BB962C8B-B14F-4D97-AF65-F5344CB8AC3E}">
        <p14:creationId xmlns:p14="http://schemas.microsoft.com/office/powerpoint/2010/main" val="2213751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3704235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22239"/>
            <a:ext cx="2743200" cy="6008687"/>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09600" y="122239"/>
            <a:ext cx="8026400" cy="60086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12555735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22238"/>
            <a:ext cx="10058400" cy="1295400"/>
          </a:xfrm>
        </p:spPr>
        <p:txBody>
          <a:bodyPr/>
          <a:lstStyle/>
          <a:p>
            <a:r>
              <a:rPr lang="en-US"/>
              <a:t>Click to edit Master title style</a:t>
            </a:r>
            <a:endParaRPr lang="en-IN"/>
          </a:p>
        </p:txBody>
      </p:sp>
      <p:sp>
        <p:nvSpPr>
          <p:cNvPr id="3" name="Text Placeholder 2"/>
          <p:cNvSpPr>
            <a:spLocks noGrp="1"/>
          </p:cNvSpPr>
          <p:nvPr>
            <p:ph type="body" sz="half" idx="1"/>
          </p:nvPr>
        </p:nvSpPr>
        <p:spPr>
          <a:xfrm>
            <a:off x="609600" y="1719263"/>
            <a:ext cx="5384800" cy="44116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97600" y="1719263"/>
            <a:ext cx="5384800" cy="44116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a:xfrm>
            <a:off x="609600" y="6248400"/>
            <a:ext cx="2844800" cy="457200"/>
          </a:xfrm>
        </p:spPr>
        <p:txBody>
          <a:bodyPr/>
          <a:lstStyle>
            <a:lvl1pPr>
              <a:defRPr/>
            </a:lvl1pPr>
          </a:lstStyle>
          <a:p>
            <a:fld id="{500E1556-9F87-4E41-A652-4D5DA0943946}" type="datetimeFigureOut">
              <a:rPr lang="en-US" smtClean="0"/>
              <a:t>6/7/2021</a:t>
            </a:fld>
            <a:endParaRPr lang="en-US"/>
          </a:p>
        </p:txBody>
      </p:sp>
      <p:sp>
        <p:nvSpPr>
          <p:cNvPr id="6" name="Footer Placeholder 5"/>
          <p:cNvSpPr>
            <a:spLocks noGrp="1"/>
          </p:cNvSpPr>
          <p:nvPr>
            <p:ph type="ftr" sz="quarter" idx="11"/>
          </p:nvPr>
        </p:nvSpPr>
        <p:spPr>
          <a:xfrm>
            <a:off x="4165600" y="6248400"/>
            <a:ext cx="3860800" cy="457200"/>
          </a:xfrm>
        </p:spPr>
        <p:txBody>
          <a:bodyPr/>
          <a:lstStyle>
            <a:lvl1pPr>
              <a:defRPr/>
            </a:lvl1pPr>
          </a:lstStyle>
          <a:p>
            <a:endParaRPr lang="en-US"/>
          </a:p>
        </p:txBody>
      </p:sp>
      <p:sp>
        <p:nvSpPr>
          <p:cNvPr id="7" name="Slide Number Placeholder 6"/>
          <p:cNvSpPr>
            <a:spLocks noGrp="1"/>
          </p:cNvSpPr>
          <p:nvPr>
            <p:ph type="sldNum" sz="quarter" idx="12"/>
          </p:nvPr>
        </p:nvSpPr>
        <p:spPr>
          <a:xfrm>
            <a:off x="8737600" y="6248400"/>
            <a:ext cx="2844800" cy="457200"/>
          </a:xfrm>
        </p:spPr>
        <p:txBody>
          <a:bodyPr/>
          <a:lstStyle>
            <a:lvl1pPr>
              <a:defRPr/>
            </a:lvl1pPr>
          </a:lstStyle>
          <a:p>
            <a:fld id="{662A6C3F-647B-4BF7-92D0-71711C8F878C}" type="slidenum">
              <a:rPr lang="en-US" smtClean="0"/>
              <a:t>‹#›</a:t>
            </a:fld>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432871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27954" y="6261305"/>
            <a:ext cx="499764" cy="460309"/>
          </a:xfrm>
          <a:prstGeom prst="rect">
            <a:avLst/>
          </a:prstGeom>
        </p:spPr>
      </p:pic>
    </p:spTree>
    <p:extLst>
      <p:ext uri="{BB962C8B-B14F-4D97-AF65-F5344CB8AC3E}">
        <p14:creationId xmlns:p14="http://schemas.microsoft.com/office/powerpoint/2010/main" val="4171679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1" y="4589464"/>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1799120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09600" y="1719263"/>
            <a:ext cx="5384800" cy="44116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97600" y="1719263"/>
            <a:ext cx="5384800" cy="44116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32473998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18717210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2485503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1355246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4199140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500E1556-9F87-4E41-A652-4D5DA0943946}" type="datetimeFigureOut">
              <a:rPr lang="en-US" smtClean="0"/>
              <a:t>6/7/2021</a:t>
            </a:fld>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662A6C3F-647B-4BF7-92D0-71711C8F878C}" type="slidenum">
              <a:rPr lang="en-US" smtClean="0"/>
              <a:t>‹#›</a:t>
            </a:fld>
            <a:endParaRPr lang="en-US"/>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209" y="6247726"/>
            <a:ext cx="499764" cy="460309"/>
          </a:xfrm>
          <a:prstGeom prst="rect">
            <a:avLst/>
          </a:prstGeom>
        </p:spPr>
      </p:pic>
    </p:spTree>
    <p:extLst>
      <p:ext uri="{BB962C8B-B14F-4D97-AF65-F5344CB8AC3E}">
        <p14:creationId xmlns:p14="http://schemas.microsoft.com/office/powerpoint/2010/main" val="2079431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5538" name="Line 2"/>
          <p:cNvSpPr>
            <a:spLocks noChangeShapeType="1"/>
          </p:cNvSpPr>
          <p:nvPr/>
        </p:nvSpPr>
        <p:spPr bwMode="auto">
          <a:xfrm>
            <a:off x="10668000" y="0"/>
            <a:ext cx="0" cy="1524000"/>
          </a:xfrm>
          <a:prstGeom prst="line">
            <a:avLst/>
          </a:prstGeom>
          <a:noFill/>
          <a:ln w="9525">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sz="1800"/>
          </a:p>
        </p:txBody>
      </p:sp>
      <p:sp>
        <p:nvSpPr>
          <p:cNvPr id="65539" name="Rectangle 3"/>
          <p:cNvSpPr>
            <a:spLocks noGrp="1" noChangeArrowheads="1"/>
          </p:cNvSpPr>
          <p:nvPr>
            <p:ph type="title"/>
          </p:nvPr>
        </p:nvSpPr>
        <p:spPr bwMode="auto">
          <a:xfrm>
            <a:off x="609600" y="122238"/>
            <a:ext cx="10058400" cy="129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65540" name="Rectangle 4"/>
          <p:cNvSpPr>
            <a:spLocks noGrp="1" noChangeArrowheads="1"/>
          </p:cNvSpPr>
          <p:nvPr>
            <p:ph type="body" idx="1"/>
          </p:nvPr>
        </p:nvSpPr>
        <p:spPr bwMode="auto">
          <a:xfrm>
            <a:off x="609600" y="1719263"/>
            <a:ext cx="10972800" cy="4411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65541" name="Rectangle 5"/>
          <p:cNvSpPr>
            <a:spLocks noGrp="1" noChangeArrowheads="1"/>
          </p:cNvSpPr>
          <p:nvPr>
            <p:ph type="dt" sz="half" idx="2"/>
          </p:nvPr>
        </p:nvSpPr>
        <p:spPr bwMode="auto">
          <a:xfrm>
            <a:off x="609600" y="6248400"/>
            <a:ext cx="2844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lvl1pPr>
          </a:lstStyle>
          <a:p>
            <a:fld id="{500E1556-9F87-4E41-A652-4D5DA0943946}" type="datetimeFigureOut">
              <a:rPr lang="en-US" smtClean="0"/>
              <a:t>6/7/2021</a:t>
            </a:fld>
            <a:endParaRPr lang="en-US"/>
          </a:p>
        </p:txBody>
      </p:sp>
      <p:sp>
        <p:nvSpPr>
          <p:cNvPr id="65542" name="Rectangle 6"/>
          <p:cNvSpPr>
            <a:spLocks noGrp="1" noChangeArrowheads="1"/>
          </p:cNvSpPr>
          <p:nvPr>
            <p:ph type="ftr" sz="quarter" idx="3"/>
          </p:nvPr>
        </p:nvSpPr>
        <p:spPr bwMode="auto">
          <a:xfrm>
            <a:off x="4165600" y="6248400"/>
            <a:ext cx="3860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vl1pPr>
          </a:lstStyle>
          <a:p>
            <a:endParaRPr lang="en-US"/>
          </a:p>
        </p:txBody>
      </p:sp>
      <p:sp>
        <p:nvSpPr>
          <p:cNvPr id="65543" name="Rectangle 7"/>
          <p:cNvSpPr>
            <a:spLocks noGrp="1" noChangeArrowheads="1"/>
          </p:cNvSpPr>
          <p:nvPr>
            <p:ph type="sldNum" sz="quarter" idx="4"/>
          </p:nvPr>
        </p:nvSpPr>
        <p:spPr bwMode="auto">
          <a:xfrm>
            <a:off x="8737600" y="6248400"/>
            <a:ext cx="2844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lvl1pPr>
          </a:lstStyle>
          <a:p>
            <a:fld id="{662A6C3F-647B-4BF7-92D0-71711C8F878C}" type="slidenum">
              <a:rPr lang="en-US" smtClean="0"/>
              <a:t>‹#›</a:t>
            </a:fld>
            <a:endParaRPr lang="en-US"/>
          </a:p>
        </p:txBody>
      </p:sp>
      <p:grpSp>
        <p:nvGrpSpPr>
          <p:cNvPr id="65544" name="Group 8" descr="decorative graphic made up of dots"/>
          <p:cNvGrpSpPr>
            <a:grpSpLocks/>
          </p:cNvGrpSpPr>
          <p:nvPr/>
        </p:nvGrpSpPr>
        <p:grpSpPr bwMode="auto">
          <a:xfrm>
            <a:off x="10871201" y="152400"/>
            <a:ext cx="1056217" cy="1295400"/>
            <a:chOff x="5136" y="960"/>
            <a:chExt cx="528" cy="864"/>
          </a:xfrm>
        </p:grpSpPr>
        <p:sp>
          <p:nvSpPr>
            <p:cNvPr id="65545" name="Oval 9"/>
            <p:cNvSpPr>
              <a:spLocks noChangeArrowheads="1"/>
            </p:cNvSpPr>
            <p:nvPr/>
          </p:nvSpPr>
          <p:spPr bwMode="auto">
            <a:xfrm>
              <a:off x="5136"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46" name="Oval 10"/>
            <p:cNvSpPr>
              <a:spLocks noChangeArrowheads="1"/>
            </p:cNvSpPr>
            <p:nvPr/>
          </p:nvSpPr>
          <p:spPr bwMode="auto">
            <a:xfrm>
              <a:off x="5248"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47" name="Oval 11"/>
            <p:cNvSpPr>
              <a:spLocks noChangeArrowheads="1"/>
            </p:cNvSpPr>
            <p:nvPr/>
          </p:nvSpPr>
          <p:spPr bwMode="auto">
            <a:xfrm>
              <a:off x="5360"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48" name="Oval 12"/>
            <p:cNvSpPr>
              <a:spLocks noChangeArrowheads="1"/>
            </p:cNvSpPr>
            <p:nvPr/>
          </p:nvSpPr>
          <p:spPr bwMode="auto">
            <a:xfrm>
              <a:off x="5136"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49" name="Oval 13"/>
            <p:cNvSpPr>
              <a:spLocks noChangeArrowheads="1"/>
            </p:cNvSpPr>
            <p:nvPr/>
          </p:nvSpPr>
          <p:spPr bwMode="auto">
            <a:xfrm>
              <a:off x="5248"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0" name="Oval 14"/>
            <p:cNvSpPr>
              <a:spLocks noChangeArrowheads="1"/>
            </p:cNvSpPr>
            <p:nvPr/>
          </p:nvSpPr>
          <p:spPr bwMode="auto">
            <a:xfrm>
              <a:off x="5360"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1" name="Oval 15"/>
            <p:cNvSpPr>
              <a:spLocks noChangeArrowheads="1"/>
            </p:cNvSpPr>
            <p:nvPr/>
          </p:nvSpPr>
          <p:spPr bwMode="auto">
            <a:xfrm>
              <a:off x="5472" y="1072"/>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2" name="Oval 16"/>
            <p:cNvSpPr>
              <a:spLocks noChangeArrowheads="1"/>
            </p:cNvSpPr>
            <p:nvPr/>
          </p:nvSpPr>
          <p:spPr bwMode="auto">
            <a:xfrm>
              <a:off x="5136"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3" name="Oval 17"/>
            <p:cNvSpPr>
              <a:spLocks noChangeArrowheads="1"/>
            </p:cNvSpPr>
            <p:nvPr/>
          </p:nvSpPr>
          <p:spPr bwMode="auto">
            <a:xfrm>
              <a:off x="5248"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4" name="Oval 18"/>
            <p:cNvSpPr>
              <a:spLocks noChangeArrowheads="1"/>
            </p:cNvSpPr>
            <p:nvPr/>
          </p:nvSpPr>
          <p:spPr bwMode="auto">
            <a:xfrm>
              <a:off x="5360"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5" name="Oval 19"/>
            <p:cNvSpPr>
              <a:spLocks noChangeArrowheads="1"/>
            </p:cNvSpPr>
            <p:nvPr/>
          </p:nvSpPr>
          <p:spPr bwMode="auto">
            <a:xfrm>
              <a:off x="5472"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6" name="Oval 20"/>
            <p:cNvSpPr>
              <a:spLocks noChangeArrowheads="1"/>
            </p:cNvSpPr>
            <p:nvPr/>
          </p:nvSpPr>
          <p:spPr bwMode="auto">
            <a:xfrm>
              <a:off x="5584" y="1184"/>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7" name="Oval 21"/>
            <p:cNvSpPr>
              <a:spLocks noChangeArrowheads="1"/>
            </p:cNvSpPr>
            <p:nvPr/>
          </p:nvSpPr>
          <p:spPr bwMode="auto">
            <a:xfrm>
              <a:off x="5136" y="1296"/>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8" name="Oval 22"/>
            <p:cNvSpPr>
              <a:spLocks noChangeArrowheads="1"/>
            </p:cNvSpPr>
            <p:nvPr/>
          </p:nvSpPr>
          <p:spPr bwMode="auto">
            <a:xfrm>
              <a:off x="5248"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59" name="Oval 23"/>
            <p:cNvSpPr>
              <a:spLocks noChangeArrowheads="1"/>
            </p:cNvSpPr>
            <p:nvPr/>
          </p:nvSpPr>
          <p:spPr bwMode="auto">
            <a:xfrm>
              <a:off x="5360"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0" name="Oval 24"/>
            <p:cNvSpPr>
              <a:spLocks noChangeArrowheads="1"/>
            </p:cNvSpPr>
            <p:nvPr/>
          </p:nvSpPr>
          <p:spPr bwMode="auto">
            <a:xfrm>
              <a:off x="5472" y="1296"/>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1" name="Oval 25"/>
            <p:cNvSpPr>
              <a:spLocks noChangeArrowheads="1"/>
            </p:cNvSpPr>
            <p:nvPr/>
          </p:nvSpPr>
          <p:spPr bwMode="auto">
            <a:xfrm>
              <a:off x="5136"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2" name="Oval 26"/>
            <p:cNvSpPr>
              <a:spLocks noChangeArrowheads="1"/>
            </p:cNvSpPr>
            <p:nvPr/>
          </p:nvSpPr>
          <p:spPr bwMode="auto">
            <a:xfrm>
              <a:off x="5248"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3" name="Oval 27"/>
            <p:cNvSpPr>
              <a:spLocks noChangeArrowheads="1"/>
            </p:cNvSpPr>
            <p:nvPr/>
          </p:nvSpPr>
          <p:spPr bwMode="auto">
            <a:xfrm>
              <a:off x="5360"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4" name="Oval 28"/>
            <p:cNvSpPr>
              <a:spLocks noChangeArrowheads="1"/>
            </p:cNvSpPr>
            <p:nvPr/>
          </p:nvSpPr>
          <p:spPr bwMode="auto">
            <a:xfrm>
              <a:off x="5472"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5" name="Oval 29"/>
            <p:cNvSpPr>
              <a:spLocks noChangeArrowheads="1"/>
            </p:cNvSpPr>
            <p:nvPr/>
          </p:nvSpPr>
          <p:spPr bwMode="auto">
            <a:xfrm>
              <a:off x="5584" y="1408"/>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6" name="Oval 30"/>
            <p:cNvSpPr>
              <a:spLocks noChangeArrowheads="1"/>
            </p:cNvSpPr>
            <p:nvPr/>
          </p:nvSpPr>
          <p:spPr bwMode="auto">
            <a:xfrm>
              <a:off x="5136" y="1520"/>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7" name="Oval 31"/>
            <p:cNvSpPr>
              <a:spLocks noChangeArrowheads="1"/>
            </p:cNvSpPr>
            <p:nvPr/>
          </p:nvSpPr>
          <p:spPr bwMode="auto">
            <a:xfrm>
              <a:off x="5248"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8" name="Oval 32"/>
            <p:cNvSpPr>
              <a:spLocks noChangeArrowheads="1"/>
            </p:cNvSpPr>
            <p:nvPr/>
          </p:nvSpPr>
          <p:spPr bwMode="auto">
            <a:xfrm>
              <a:off x="5360"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69" name="Oval 33"/>
            <p:cNvSpPr>
              <a:spLocks noChangeArrowheads="1"/>
            </p:cNvSpPr>
            <p:nvPr/>
          </p:nvSpPr>
          <p:spPr bwMode="auto">
            <a:xfrm>
              <a:off x="5472" y="1520"/>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70" name="Oval 34"/>
            <p:cNvSpPr>
              <a:spLocks noChangeArrowheads="1"/>
            </p:cNvSpPr>
            <p:nvPr/>
          </p:nvSpPr>
          <p:spPr bwMode="auto">
            <a:xfrm>
              <a:off x="5136"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71" name="Oval 35"/>
            <p:cNvSpPr>
              <a:spLocks noChangeArrowheads="1"/>
            </p:cNvSpPr>
            <p:nvPr/>
          </p:nvSpPr>
          <p:spPr bwMode="auto">
            <a:xfrm>
              <a:off x="5248"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72" name="Oval 36"/>
            <p:cNvSpPr>
              <a:spLocks noChangeArrowheads="1"/>
            </p:cNvSpPr>
            <p:nvPr/>
          </p:nvSpPr>
          <p:spPr bwMode="auto">
            <a:xfrm>
              <a:off x="5360"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73" name="Oval 37"/>
            <p:cNvSpPr>
              <a:spLocks noChangeArrowheads="1"/>
            </p:cNvSpPr>
            <p:nvPr/>
          </p:nvSpPr>
          <p:spPr bwMode="auto">
            <a:xfrm>
              <a:off x="5472"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74" name="Oval 38"/>
            <p:cNvSpPr>
              <a:spLocks noChangeArrowheads="1"/>
            </p:cNvSpPr>
            <p:nvPr/>
          </p:nvSpPr>
          <p:spPr bwMode="auto">
            <a:xfrm>
              <a:off x="5248"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sp>
          <p:nvSpPr>
            <p:cNvPr id="65575" name="Oval 39"/>
            <p:cNvSpPr>
              <a:spLocks noChangeArrowheads="1"/>
            </p:cNvSpPr>
            <p:nvPr/>
          </p:nvSpPr>
          <p:spPr bwMode="auto">
            <a:xfrm>
              <a:off x="5472"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IN" sz="1800"/>
            </a:p>
          </p:txBody>
        </p:sp>
      </p:grpSp>
      <p:sp>
        <p:nvSpPr>
          <p:cNvPr id="65576" name="Line 40"/>
          <p:cNvSpPr>
            <a:spLocks noChangeShapeType="1"/>
          </p:cNvSpPr>
          <p:nvPr/>
        </p:nvSpPr>
        <p:spPr bwMode="auto">
          <a:xfrm>
            <a:off x="609600" y="1524000"/>
            <a:ext cx="10058400" cy="0"/>
          </a:xfrm>
          <a:prstGeom prst="line">
            <a:avLst/>
          </a:prstGeom>
          <a:noFill/>
          <a:ln w="9525">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IN" sz="1800"/>
          </a:p>
        </p:txBody>
      </p:sp>
    </p:spTree>
    <p:extLst>
      <p:ext uri="{BB962C8B-B14F-4D97-AF65-F5344CB8AC3E}">
        <p14:creationId xmlns:p14="http://schemas.microsoft.com/office/powerpoint/2010/main" val="27031367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rtl="0" eaLnBrk="1" fontAlgn="base" hangingPunct="1">
        <a:spcBef>
          <a:spcPct val="0"/>
        </a:spcBef>
        <a:spcAft>
          <a:spcPct val="0"/>
        </a:spcAft>
        <a:defRPr sz="3900" b="1" kern="1200">
          <a:solidFill>
            <a:schemeClr val="tx2"/>
          </a:solidFill>
          <a:latin typeface="+mj-lt"/>
          <a:ea typeface="+mj-ea"/>
          <a:cs typeface="+mj-cs"/>
        </a:defRPr>
      </a:lvl1pPr>
      <a:lvl2pPr algn="l" rtl="0" eaLnBrk="1" fontAlgn="base" hangingPunct="1">
        <a:spcBef>
          <a:spcPct val="0"/>
        </a:spcBef>
        <a:spcAft>
          <a:spcPct val="0"/>
        </a:spcAft>
        <a:defRPr sz="3900" b="1">
          <a:solidFill>
            <a:schemeClr val="tx2"/>
          </a:solidFill>
          <a:latin typeface="Arial" panose="020B0604020202020204" pitchFamily="34" charset="0"/>
        </a:defRPr>
      </a:lvl2pPr>
      <a:lvl3pPr algn="l" rtl="0" eaLnBrk="1" fontAlgn="base" hangingPunct="1">
        <a:spcBef>
          <a:spcPct val="0"/>
        </a:spcBef>
        <a:spcAft>
          <a:spcPct val="0"/>
        </a:spcAft>
        <a:defRPr sz="3900" b="1">
          <a:solidFill>
            <a:schemeClr val="tx2"/>
          </a:solidFill>
          <a:latin typeface="Arial" panose="020B0604020202020204" pitchFamily="34" charset="0"/>
        </a:defRPr>
      </a:lvl3pPr>
      <a:lvl4pPr algn="l" rtl="0" eaLnBrk="1" fontAlgn="base" hangingPunct="1">
        <a:spcBef>
          <a:spcPct val="0"/>
        </a:spcBef>
        <a:spcAft>
          <a:spcPct val="0"/>
        </a:spcAft>
        <a:defRPr sz="3900" b="1">
          <a:solidFill>
            <a:schemeClr val="tx2"/>
          </a:solidFill>
          <a:latin typeface="Arial" panose="020B0604020202020204" pitchFamily="34" charset="0"/>
        </a:defRPr>
      </a:lvl4pPr>
      <a:lvl5pPr algn="l" rtl="0" eaLnBrk="1" fontAlgn="base" hangingPunct="1">
        <a:spcBef>
          <a:spcPct val="0"/>
        </a:spcBef>
        <a:spcAft>
          <a:spcPct val="0"/>
        </a:spcAft>
        <a:defRPr sz="3900" b="1">
          <a:solidFill>
            <a:schemeClr val="tx2"/>
          </a:solidFill>
          <a:latin typeface="Arial" panose="020B0604020202020204" pitchFamily="34" charset="0"/>
        </a:defRPr>
      </a:lvl5pPr>
      <a:lvl6pPr marL="457200" algn="l" rtl="0" eaLnBrk="1" fontAlgn="base" hangingPunct="1">
        <a:spcBef>
          <a:spcPct val="0"/>
        </a:spcBef>
        <a:spcAft>
          <a:spcPct val="0"/>
        </a:spcAft>
        <a:defRPr sz="3900" b="1">
          <a:solidFill>
            <a:schemeClr val="tx2"/>
          </a:solidFill>
          <a:latin typeface="Arial" panose="020B0604020202020204" pitchFamily="34" charset="0"/>
        </a:defRPr>
      </a:lvl6pPr>
      <a:lvl7pPr marL="914400" algn="l" rtl="0" eaLnBrk="1" fontAlgn="base" hangingPunct="1">
        <a:spcBef>
          <a:spcPct val="0"/>
        </a:spcBef>
        <a:spcAft>
          <a:spcPct val="0"/>
        </a:spcAft>
        <a:defRPr sz="3900" b="1">
          <a:solidFill>
            <a:schemeClr val="tx2"/>
          </a:solidFill>
          <a:latin typeface="Arial" panose="020B0604020202020204" pitchFamily="34" charset="0"/>
        </a:defRPr>
      </a:lvl7pPr>
      <a:lvl8pPr marL="1371600" algn="l" rtl="0" eaLnBrk="1" fontAlgn="base" hangingPunct="1">
        <a:spcBef>
          <a:spcPct val="0"/>
        </a:spcBef>
        <a:spcAft>
          <a:spcPct val="0"/>
        </a:spcAft>
        <a:defRPr sz="3900" b="1">
          <a:solidFill>
            <a:schemeClr val="tx2"/>
          </a:solidFill>
          <a:latin typeface="Arial" panose="020B0604020202020204" pitchFamily="34" charset="0"/>
        </a:defRPr>
      </a:lvl8pPr>
      <a:lvl9pPr marL="1828800" algn="l" rtl="0" eaLnBrk="1" fontAlgn="base" hangingPunct="1">
        <a:spcBef>
          <a:spcPct val="0"/>
        </a:spcBef>
        <a:spcAft>
          <a:spcPct val="0"/>
        </a:spcAft>
        <a:defRPr sz="3900" b="1">
          <a:solidFill>
            <a:schemeClr val="tx2"/>
          </a:solidFill>
          <a:latin typeface="Arial" panose="020B0604020202020204" pitchFamily="34" charset="0"/>
        </a:defRPr>
      </a:lvl9pPr>
    </p:titleStyle>
    <p:bodyStyle>
      <a:lvl1pPr marL="342900" indent="-342900" algn="l" rtl="0" eaLnBrk="1" fontAlgn="base" hangingPunct="1">
        <a:spcBef>
          <a:spcPct val="20000"/>
        </a:spcBef>
        <a:spcAft>
          <a:spcPct val="0"/>
        </a:spcAft>
        <a:buClr>
          <a:schemeClr val="tx2"/>
        </a:buClr>
        <a:buSzPct val="70000"/>
        <a:buFont typeface="Wingdings" panose="05000000000000000000" pitchFamily="2" charset="2"/>
        <a:buChar char="l"/>
        <a:defRPr sz="3000" kern="1200">
          <a:solidFill>
            <a:schemeClr val="tx1"/>
          </a:solidFill>
          <a:latin typeface="+mn-lt"/>
          <a:ea typeface="+mn-ea"/>
          <a:cs typeface="+mn-cs"/>
        </a:defRPr>
      </a:lvl1pPr>
      <a:lvl2pPr marL="692150" indent="-347663" algn="l" rtl="0" eaLnBrk="1" fontAlgn="base" hangingPunct="1">
        <a:spcBef>
          <a:spcPct val="20000"/>
        </a:spcBef>
        <a:spcAft>
          <a:spcPct val="0"/>
        </a:spcAft>
        <a:buClr>
          <a:schemeClr val="accent2"/>
        </a:buClr>
        <a:buSzPct val="70000"/>
        <a:buFont typeface="Wingdings" panose="05000000000000000000" pitchFamily="2" charset="2"/>
        <a:buChar char="l"/>
        <a:defRPr sz="2600" kern="1200">
          <a:solidFill>
            <a:schemeClr val="tx1"/>
          </a:solidFill>
          <a:latin typeface="+mn-lt"/>
          <a:ea typeface="+mn-ea"/>
          <a:cs typeface="+mn-cs"/>
        </a:defRPr>
      </a:lvl2pPr>
      <a:lvl3pPr marL="987425" indent="-293688" algn="l" rtl="0" eaLnBrk="1" fontAlgn="base" hangingPunct="1">
        <a:spcBef>
          <a:spcPct val="20000"/>
        </a:spcBef>
        <a:spcAft>
          <a:spcPct val="0"/>
        </a:spcAft>
        <a:buClr>
          <a:schemeClr val="accent1"/>
        </a:buClr>
        <a:buSzPct val="70000"/>
        <a:buFont typeface="Wingdings" panose="05000000000000000000" pitchFamily="2" charset="2"/>
        <a:buChar char="l"/>
        <a:defRPr sz="2300" kern="1200">
          <a:solidFill>
            <a:schemeClr val="tx1"/>
          </a:solidFill>
          <a:latin typeface="+mn-lt"/>
          <a:ea typeface="+mn-ea"/>
          <a:cs typeface="+mn-cs"/>
        </a:defRPr>
      </a:lvl3pPr>
      <a:lvl4pPr marL="1281113" indent="-292100" algn="l" rtl="0" eaLnBrk="1" fontAlgn="base" hangingPunct="1">
        <a:spcBef>
          <a:spcPct val="20000"/>
        </a:spcBef>
        <a:spcAft>
          <a:spcPct val="0"/>
        </a:spcAft>
        <a:buClr>
          <a:schemeClr val="tx2"/>
        </a:buClr>
        <a:buSzPct val="75000"/>
        <a:buFont typeface="Wingdings" panose="05000000000000000000" pitchFamily="2" charset="2"/>
        <a:buChar char="§"/>
        <a:defRPr sz="2000" kern="1200">
          <a:solidFill>
            <a:schemeClr val="tx1"/>
          </a:solidFill>
          <a:latin typeface="+mn-lt"/>
          <a:ea typeface="+mn-ea"/>
          <a:cs typeface="+mn-cs"/>
        </a:defRPr>
      </a:lvl4pPr>
      <a:lvl5pPr marL="1598613" indent="-315913" algn="l" rtl="0" eaLnBrk="1" fontAlgn="base" hangingPunct="1">
        <a:spcBef>
          <a:spcPct val="20000"/>
        </a:spcBef>
        <a:spcAft>
          <a:spcPct val="0"/>
        </a:spcAft>
        <a:buClr>
          <a:schemeClr val="folHlink"/>
        </a:buClr>
        <a:buSzPct val="80000"/>
        <a:buFont typeface="Wingdings" panose="05000000000000000000"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62CF4-9F05-4B60-A3DC-ECF492699AF3}"/>
              </a:ext>
            </a:extLst>
          </p:cNvPr>
          <p:cNvSpPr>
            <a:spLocks noGrp="1"/>
          </p:cNvSpPr>
          <p:nvPr>
            <p:ph type="ctrTitle"/>
          </p:nvPr>
        </p:nvSpPr>
        <p:spPr/>
        <p:txBody>
          <a:bodyPr/>
          <a:lstStyle/>
          <a:p>
            <a:r>
              <a:rPr lang="en-US" dirty="0"/>
              <a:t>Amazon Relational Database Service</a:t>
            </a:r>
          </a:p>
        </p:txBody>
      </p:sp>
      <p:sp>
        <p:nvSpPr>
          <p:cNvPr id="3" name="Subtitle 2">
            <a:extLst>
              <a:ext uri="{FF2B5EF4-FFF2-40B4-BE49-F238E27FC236}">
                <a16:creationId xmlns:a16="http://schemas.microsoft.com/office/drawing/2014/main" id="{F307A9D2-8D22-41B1-9AC5-2CBB4017E370}"/>
              </a:ext>
            </a:extLst>
          </p:cNvPr>
          <p:cNvSpPr>
            <a:spLocks noGrp="1"/>
          </p:cNvSpPr>
          <p:nvPr>
            <p:ph type="subTitle" idx="1"/>
          </p:nvPr>
        </p:nvSpPr>
        <p:spPr/>
        <p:txBody>
          <a:bodyPr/>
          <a:lstStyle/>
          <a:p>
            <a:r>
              <a:rPr lang="en-US" dirty="0"/>
              <a:t>Amazon RDS</a:t>
            </a:r>
          </a:p>
        </p:txBody>
      </p:sp>
    </p:spTree>
    <p:extLst>
      <p:ext uri="{BB962C8B-B14F-4D97-AF65-F5344CB8AC3E}">
        <p14:creationId xmlns:p14="http://schemas.microsoft.com/office/powerpoint/2010/main" val="3422183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0EE15-0074-45A5-89E0-ED5DB4F396AF}"/>
              </a:ext>
            </a:extLst>
          </p:cNvPr>
          <p:cNvSpPr>
            <a:spLocks noGrp="1"/>
          </p:cNvSpPr>
          <p:nvPr>
            <p:ph type="title"/>
          </p:nvPr>
        </p:nvSpPr>
        <p:spPr/>
        <p:txBody>
          <a:bodyPr/>
          <a:lstStyle/>
          <a:p>
            <a:r>
              <a:rPr lang="en-US" dirty="0"/>
              <a:t>What Is Amazon Relational Database Service (Amazon RDS)?</a:t>
            </a:r>
          </a:p>
        </p:txBody>
      </p:sp>
      <p:sp>
        <p:nvSpPr>
          <p:cNvPr id="3" name="Content Placeholder 2">
            <a:extLst>
              <a:ext uri="{FF2B5EF4-FFF2-40B4-BE49-F238E27FC236}">
                <a16:creationId xmlns:a16="http://schemas.microsoft.com/office/drawing/2014/main" id="{C18E5876-CA1E-4E13-A3A8-32F6C83C2DDA}"/>
              </a:ext>
            </a:extLst>
          </p:cNvPr>
          <p:cNvSpPr>
            <a:spLocks noGrp="1"/>
          </p:cNvSpPr>
          <p:nvPr>
            <p:ph idx="1"/>
          </p:nvPr>
        </p:nvSpPr>
        <p:spPr/>
        <p:txBody>
          <a:bodyPr/>
          <a:lstStyle/>
          <a:p>
            <a:r>
              <a:rPr lang="en-US" sz="2400" dirty="0"/>
              <a:t>Amazon Relational Database Service (Amazon RDS) is a web service that makes it easier to set up, operate, and scale a relational database in the AWS Cloud. </a:t>
            </a:r>
          </a:p>
          <a:p>
            <a:r>
              <a:rPr lang="en-US" sz="2400" dirty="0"/>
              <a:t>It provides cost-efficient, resizable capacity for an industry-standard relational database and manages common database administration tasks. </a:t>
            </a:r>
            <a:br>
              <a:rPr lang="en-US" sz="2400" dirty="0"/>
            </a:br>
            <a:endParaRPr lang="en-US" sz="2400" dirty="0"/>
          </a:p>
        </p:txBody>
      </p:sp>
      <p:pic>
        <p:nvPicPr>
          <p:cNvPr id="5" name="Picture 4">
            <a:extLst>
              <a:ext uri="{FF2B5EF4-FFF2-40B4-BE49-F238E27FC236}">
                <a16:creationId xmlns:a16="http://schemas.microsoft.com/office/drawing/2014/main" id="{36085206-D1E6-4BB9-9768-29C435557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4324" y="3789362"/>
            <a:ext cx="3633893" cy="2946400"/>
          </a:xfrm>
          <a:prstGeom prst="rect">
            <a:avLst/>
          </a:prstGeom>
        </p:spPr>
      </p:pic>
    </p:spTree>
    <p:extLst>
      <p:ext uri="{BB962C8B-B14F-4D97-AF65-F5344CB8AC3E}">
        <p14:creationId xmlns:p14="http://schemas.microsoft.com/office/powerpoint/2010/main" val="2826669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E372D-4771-4917-B058-857B376826C8}"/>
              </a:ext>
            </a:extLst>
          </p:cNvPr>
          <p:cNvSpPr>
            <a:spLocks noGrp="1"/>
          </p:cNvSpPr>
          <p:nvPr>
            <p:ph type="title"/>
          </p:nvPr>
        </p:nvSpPr>
        <p:spPr/>
        <p:txBody>
          <a:bodyPr/>
          <a:lstStyle/>
          <a:p>
            <a:r>
              <a:rPr lang="en-US" dirty="0"/>
              <a:t>What Is Amazon Relational Database Service (Amazon RDS)?</a:t>
            </a:r>
          </a:p>
        </p:txBody>
      </p:sp>
      <p:sp>
        <p:nvSpPr>
          <p:cNvPr id="3" name="Content Placeholder 2">
            <a:extLst>
              <a:ext uri="{FF2B5EF4-FFF2-40B4-BE49-F238E27FC236}">
                <a16:creationId xmlns:a16="http://schemas.microsoft.com/office/drawing/2014/main" id="{E15D3173-0B43-4E06-9812-63EA7D5EAB73}"/>
              </a:ext>
            </a:extLst>
          </p:cNvPr>
          <p:cNvSpPr>
            <a:spLocks noGrp="1"/>
          </p:cNvSpPr>
          <p:nvPr>
            <p:ph idx="1"/>
          </p:nvPr>
        </p:nvSpPr>
        <p:spPr/>
        <p:txBody>
          <a:bodyPr/>
          <a:lstStyle/>
          <a:p>
            <a:r>
              <a:rPr lang="en-US" sz="2200" dirty="0"/>
              <a:t>RDS automates expensive and time consuming tasks such as managing backups, software patching, automatic failure detection, and recovery.</a:t>
            </a:r>
          </a:p>
          <a:p>
            <a:r>
              <a:rPr lang="en-US" sz="2200" dirty="0"/>
              <a:t>You can help control who can access your RDS databases by using AWS Identity and Access Management (IAM) to define users and permissions.</a:t>
            </a:r>
          </a:p>
          <a:p>
            <a:r>
              <a:rPr lang="en-US" sz="2200" dirty="0"/>
              <a:t>RDS is available on several database instance types.  Instance types comprise varying combinations of CPU, memory, storage, and networking capacity and give you the flexibility to choose the appropriate mix of resources for your database.</a:t>
            </a:r>
          </a:p>
          <a:p>
            <a:pPr lvl="1"/>
            <a:r>
              <a:rPr lang="en-US" sz="1800" dirty="0"/>
              <a:t>Examples of instance types include T3, T2, M6g, M5, etc...</a:t>
            </a:r>
          </a:p>
          <a:p>
            <a:r>
              <a:rPr lang="en-US" sz="2200" dirty="0"/>
              <a:t>RDS is free to try and you will be charged based on how much computational power you use per month (pay-as-you-go).</a:t>
            </a:r>
          </a:p>
        </p:txBody>
      </p:sp>
    </p:spTree>
    <p:extLst>
      <p:ext uri="{BB962C8B-B14F-4D97-AF65-F5344CB8AC3E}">
        <p14:creationId xmlns:p14="http://schemas.microsoft.com/office/powerpoint/2010/main" val="3308332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9F8B2-13B9-4323-8D5C-312433318E67}"/>
              </a:ext>
            </a:extLst>
          </p:cNvPr>
          <p:cNvSpPr>
            <a:spLocks noGrp="1"/>
          </p:cNvSpPr>
          <p:nvPr>
            <p:ph type="title"/>
          </p:nvPr>
        </p:nvSpPr>
        <p:spPr/>
        <p:txBody>
          <a:bodyPr/>
          <a:lstStyle/>
          <a:p>
            <a:r>
              <a:rPr lang="en-US" dirty="0"/>
              <a:t>Amazon RDS database engines</a:t>
            </a:r>
          </a:p>
        </p:txBody>
      </p:sp>
      <p:sp>
        <p:nvSpPr>
          <p:cNvPr id="3" name="Content Placeholder 2">
            <a:extLst>
              <a:ext uri="{FF2B5EF4-FFF2-40B4-BE49-F238E27FC236}">
                <a16:creationId xmlns:a16="http://schemas.microsoft.com/office/drawing/2014/main" id="{9444E8FF-1EFE-494C-B9F5-C8D8E7695EB3}"/>
              </a:ext>
            </a:extLst>
          </p:cNvPr>
          <p:cNvSpPr>
            <a:spLocks noGrp="1"/>
          </p:cNvSpPr>
          <p:nvPr>
            <p:ph idx="1"/>
          </p:nvPr>
        </p:nvSpPr>
        <p:spPr/>
        <p:txBody>
          <a:bodyPr/>
          <a:lstStyle/>
          <a:p>
            <a:r>
              <a:rPr lang="en-US" sz="3200" dirty="0"/>
              <a:t>RDS provides you with six familiar database engines to choose from, including Amazon Aurora, PostgreSQL, MySQL, MariaDB, Oracle Database, and SQL Server.</a:t>
            </a:r>
          </a:p>
          <a:p>
            <a:endParaRPr lang="en-US" dirty="0"/>
          </a:p>
        </p:txBody>
      </p:sp>
      <p:pic>
        <p:nvPicPr>
          <p:cNvPr id="5" name="Picture 4" descr="Graphical user interface, application, Word&#10;&#10;Description automatically generated">
            <a:extLst>
              <a:ext uri="{FF2B5EF4-FFF2-40B4-BE49-F238E27FC236}">
                <a16:creationId xmlns:a16="http://schemas.microsoft.com/office/drawing/2014/main" id="{765F1865-F2FB-4F40-A467-8F3C685053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983" y="3759338"/>
            <a:ext cx="11946017" cy="2514951"/>
          </a:xfrm>
          <a:prstGeom prst="rect">
            <a:avLst/>
          </a:prstGeom>
        </p:spPr>
      </p:pic>
    </p:spTree>
    <p:extLst>
      <p:ext uri="{BB962C8B-B14F-4D97-AF65-F5344CB8AC3E}">
        <p14:creationId xmlns:p14="http://schemas.microsoft.com/office/powerpoint/2010/main" val="3236322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20A0D-A920-4AE4-A646-4BEF27273F0D}"/>
              </a:ext>
            </a:extLst>
          </p:cNvPr>
          <p:cNvSpPr>
            <a:spLocks noGrp="1"/>
          </p:cNvSpPr>
          <p:nvPr>
            <p:ph type="title"/>
          </p:nvPr>
        </p:nvSpPr>
        <p:spPr/>
        <p:txBody>
          <a:bodyPr/>
          <a:lstStyle/>
          <a:p>
            <a:r>
              <a:rPr lang="en-US" dirty="0"/>
              <a:t>Why Use RDS?</a:t>
            </a:r>
          </a:p>
        </p:txBody>
      </p:sp>
      <p:sp>
        <p:nvSpPr>
          <p:cNvPr id="3" name="Content Placeholder 2">
            <a:extLst>
              <a:ext uri="{FF2B5EF4-FFF2-40B4-BE49-F238E27FC236}">
                <a16:creationId xmlns:a16="http://schemas.microsoft.com/office/drawing/2014/main" id="{720531A0-2FAC-430C-9334-12C35448FA42}"/>
              </a:ext>
            </a:extLst>
          </p:cNvPr>
          <p:cNvSpPr>
            <a:spLocks noGrp="1"/>
          </p:cNvSpPr>
          <p:nvPr>
            <p:ph idx="1"/>
          </p:nvPr>
        </p:nvSpPr>
        <p:spPr/>
        <p:txBody>
          <a:bodyPr/>
          <a:lstStyle/>
          <a:p>
            <a:pPr marL="0" indent="0">
              <a:buNone/>
            </a:pPr>
            <a:r>
              <a:rPr lang="en-US" sz="2200" dirty="0"/>
              <a:t>It's important to distinguish AWS RDS from </a:t>
            </a:r>
            <a:r>
              <a:rPr lang="en-US" sz="2200" i="1" dirty="0"/>
              <a:t>other database solutions offered through AWS</a:t>
            </a:r>
            <a:r>
              <a:rPr lang="en-US" sz="2200" dirty="0"/>
              <a:t>.</a:t>
            </a:r>
          </a:p>
          <a:p>
            <a:pPr>
              <a:buFont typeface="Arial" panose="020B0604020202020204" pitchFamily="34" charset="0"/>
              <a:buChar char="•"/>
            </a:pPr>
            <a:r>
              <a:rPr lang="en-US" sz="2200" dirty="0"/>
              <a:t>AWS offers 15 database engines including </a:t>
            </a:r>
            <a:r>
              <a:rPr lang="en-US" sz="2200" i="1" dirty="0"/>
              <a:t>relational, key-value, document, </a:t>
            </a:r>
            <a:br>
              <a:rPr lang="en-US" sz="2200" i="1" dirty="0"/>
            </a:br>
            <a:r>
              <a:rPr lang="en-US" sz="2200" i="1" dirty="0"/>
              <a:t>in-memory, graph, time series, and ledger databases</a:t>
            </a:r>
            <a:r>
              <a:rPr lang="en-US" sz="2200" dirty="0"/>
              <a:t>.</a:t>
            </a:r>
          </a:p>
          <a:p>
            <a:pPr>
              <a:buFont typeface="Arial" panose="020B0604020202020204" pitchFamily="34" charset="0"/>
              <a:buChar char="•"/>
            </a:pPr>
            <a:r>
              <a:rPr lang="en-US" sz="2200" dirty="0"/>
              <a:t>With </a:t>
            </a:r>
            <a:r>
              <a:rPr lang="en-US" sz="2200" b="1" dirty="0"/>
              <a:t>RDS</a:t>
            </a:r>
            <a:r>
              <a:rPr lang="en-US" sz="2200" dirty="0"/>
              <a:t>, you don’t need to worry about database management tasks such as server provisioning, patching, setup, configuration, backups, or recovery. The RDS manages this for you.</a:t>
            </a:r>
          </a:p>
          <a:p>
            <a:pPr>
              <a:buFont typeface="Arial" panose="020B0604020202020204" pitchFamily="34" charset="0"/>
              <a:buChar char="•"/>
            </a:pPr>
            <a:r>
              <a:rPr lang="en-US" sz="2200" b="1" dirty="0"/>
              <a:t>RDS</a:t>
            </a:r>
            <a:r>
              <a:rPr lang="en-US" sz="2200" dirty="0"/>
              <a:t> is a </a:t>
            </a:r>
            <a:r>
              <a:rPr lang="en-US" sz="2200" b="1" dirty="0"/>
              <a:t>relational</a:t>
            </a:r>
            <a:r>
              <a:rPr lang="en-US" sz="2200" dirty="0"/>
              <a:t> database service, therefore it organizes data within tables in rows and columns. Compare this to non-relational or NoSQL databases which use different mechanisms to store and retrieve data through key-value pairs, document models, etc.</a:t>
            </a:r>
          </a:p>
          <a:p>
            <a:endParaRPr lang="en-US" sz="2200" dirty="0"/>
          </a:p>
        </p:txBody>
      </p:sp>
    </p:spTree>
    <p:extLst>
      <p:ext uri="{BB962C8B-B14F-4D97-AF65-F5344CB8AC3E}">
        <p14:creationId xmlns:p14="http://schemas.microsoft.com/office/powerpoint/2010/main" val="2129057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78409-FA20-4830-89AD-C57D4C385ED9}"/>
              </a:ext>
            </a:extLst>
          </p:cNvPr>
          <p:cNvSpPr>
            <a:spLocks noGrp="1"/>
          </p:cNvSpPr>
          <p:nvPr>
            <p:ph type="title"/>
          </p:nvPr>
        </p:nvSpPr>
        <p:spPr/>
        <p:txBody>
          <a:bodyPr/>
          <a:lstStyle/>
          <a:p>
            <a:r>
              <a:rPr lang="en-US" dirty="0"/>
              <a:t>Security</a:t>
            </a:r>
          </a:p>
        </p:txBody>
      </p:sp>
      <p:sp>
        <p:nvSpPr>
          <p:cNvPr id="3" name="Content Placeholder 2">
            <a:extLst>
              <a:ext uri="{FF2B5EF4-FFF2-40B4-BE49-F238E27FC236}">
                <a16:creationId xmlns:a16="http://schemas.microsoft.com/office/drawing/2014/main" id="{C9F731F9-DA08-4594-A949-E11F583B1825}"/>
              </a:ext>
            </a:extLst>
          </p:cNvPr>
          <p:cNvSpPr>
            <a:spLocks noGrp="1"/>
          </p:cNvSpPr>
          <p:nvPr>
            <p:ph idx="1"/>
          </p:nvPr>
        </p:nvSpPr>
        <p:spPr/>
        <p:txBody>
          <a:bodyPr/>
          <a:lstStyle/>
          <a:p>
            <a:r>
              <a:rPr lang="en-US" dirty="0"/>
              <a:t>A security group controls the access to a DB instance. </a:t>
            </a:r>
          </a:p>
          <a:p>
            <a:r>
              <a:rPr lang="en-US" dirty="0"/>
              <a:t>It does so by allowing access to IP address ranges or Amazon EC2 instances that you specify.</a:t>
            </a:r>
          </a:p>
          <a:p>
            <a:r>
              <a:rPr lang="en-US" dirty="0"/>
              <a:t>You can set security groups when configuring your RDS instance.</a:t>
            </a:r>
          </a:p>
        </p:txBody>
      </p:sp>
    </p:spTree>
    <p:extLst>
      <p:ext uri="{BB962C8B-B14F-4D97-AF65-F5344CB8AC3E}">
        <p14:creationId xmlns:p14="http://schemas.microsoft.com/office/powerpoint/2010/main" val="1031537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5567-19AB-4328-BAE4-8ECBF914F3DA}"/>
              </a:ext>
            </a:extLst>
          </p:cNvPr>
          <p:cNvSpPr>
            <a:spLocks noGrp="1"/>
          </p:cNvSpPr>
          <p:nvPr>
            <p:ph type="title"/>
          </p:nvPr>
        </p:nvSpPr>
        <p:spPr/>
        <p:txBody>
          <a:bodyPr/>
          <a:lstStyle/>
          <a:p>
            <a:r>
              <a:rPr lang="en-US" dirty="0"/>
              <a:t>Using AWS RDS vs. Installing a database on an AWS EC2 Instance</a:t>
            </a:r>
          </a:p>
        </p:txBody>
      </p:sp>
      <p:sp>
        <p:nvSpPr>
          <p:cNvPr id="3" name="Content Placeholder 2">
            <a:extLst>
              <a:ext uri="{FF2B5EF4-FFF2-40B4-BE49-F238E27FC236}">
                <a16:creationId xmlns:a16="http://schemas.microsoft.com/office/drawing/2014/main" id="{0365AE60-F565-46CC-8619-523F81396149}"/>
              </a:ext>
            </a:extLst>
          </p:cNvPr>
          <p:cNvSpPr>
            <a:spLocks noGrp="1"/>
          </p:cNvSpPr>
          <p:nvPr>
            <p:ph idx="1"/>
          </p:nvPr>
        </p:nvSpPr>
        <p:spPr/>
        <p:txBody>
          <a:bodyPr/>
          <a:lstStyle/>
          <a:p>
            <a:r>
              <a:rPr lang="en-US" sz="2400" dirty="0"/>
              <a:t>DB services (like RDS) are managed services, meaning that you have limited control over the actual database. (i.e. you can't install particular software you may need).</a:t>
            </a:r>
          </a:p>
          <a:p>
            <a:r>
              <a:rPr lang="en-US" sz="2400" dirty="0"/>
              <a:t>EC2 (Elastic Cloud Compute), on the other hand, gives you maximum control over the software stack, database, and operating system.</a:t>
            </a:r>
          </a:p>
          <a:p>
            <a:r>
              <a:rPr lang="en-US" sz="2400" dirty="0"/>
              <a:t>EC2 allows you compute capacity and SUPER privileges, increasing flexibility.</a:t>
            </a:r>
          </a:p>
          <a:p>
            <a:r>
              <a:rPr lang="en-US" sz="2400" dirty="0"/>
              <a:t>RDS is more cost-effective and is automated but limits your control over the database.</a:t>
            </a:r>
          </a:p>
          <a:p>
            <a:r>
              <a:rPr lang="en-US" sz="2400" dirty="0"/>
              <a:t>RDS takes care of your database from end-to-end by managing, maintaining, and securing it, eliminating overhead costs and the role of a DBA (Database Administrator).</a:t>
            </a:r>
          </a:p>
        </p:txBody>
      </p:sp>
    </p:spTree>
    <p:extLst>
      <p:ext uri="{BB962C8B-B14F-4D97-AF65-F5344CB8AC3E}">
        <p14:creationId xmlns:p14="http://schemas.microsoft.com/office/powerpoint/2010/main" val="485906977"/>
      </p:ext>
    </p:extLst>
  </p:cSld>
  <p:clrMapOvr>
    <a:masterClrMapping/>
  </p:clrMapOvr>
</p:sld>
</file>

<file path=ppt/theme/theme1.xml><?xml version="1.0" encoding="utf-8"?>
<a:theme xmlns:a="http://schemas.openxmlformats.org/drawingml/2006/main" name="Learner Template">
  <a:themeElements>
    <a:clrScheme name="1_Network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fontScheme name="1_Networ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IN" altLang="en-US" sz="18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IN" altLang="en-US" sz="18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1_Network 1">
        <a:dk1>
          <a:srgbClr val="4F747B"/>
        </a:dk1>
        <a:lt1>
          <a:srgbClr val="FFFFFF"/>
        </a:lt1>
        <a:dk2>
          <a:srgbClr val="000000"/>
        </a:dk2>
        <a:lt2>
          <a:srgbClr val="C0C0C0"/>
        </a:lt2>
        <a:accent1>
          <a:srgbClr val="859868"/>
        </a:accent1>
        <a:accent2>
          <a:srgbClr val="5F5F5F"/>
        </a:accent2>
        <a:accent3>
          <a:srgbClr val="AAAAAA"/>
        </a:accent3>
        <a:accent4>
          <a:srgbClr val="DADADA"/>
        </a:accent4>
        <a:accent5>
          <a:srgbClr val="C2CAB9"/>
        </a:accent5>
        <a:accent6>
          <a:srgbClr val="555555"/>
        </a:accent6>
        <a:hlink>
          <a:srgbClr val="5F5F5F"/>
        </a:hlink>
        <a:folHlink>
          <a:srgbClr val="BA1212"/>
        </a:folHlink>
      </a:clrScheme>
      <a:clrMap bg1="dk2" tx1="lt1" bg2="dk1" tx2="lt2" accent1="accent1" accent2="accent2" accent3="accent3" accent4="accent4" accent5="accent5" accent6="accent6" hlink="hlink" folHlink="folHlink"/>
    </a:extraClrScheme>
    <a:extraClrScheme>
      <a:clrScheme name="1_Network 2">
        <a:dk1>
          <a:srgbClr val="3C0000"/>
        </a:dk1>
        <a:lt1>
          <a:srgbClr val="FFFFFF"/>
        </a:lt1>
        <a:dk2>
          <a:srgbClr val="4D0B0B"/>
        </a:dk2>
        <a:lt2>
          <a:srgbClr val="FFFFFF"/>
        </a:lt2>
        <a:accent1>
          <a:srgbClr val="666633"/>
        </a:accent1>
        <a:accent2>
          <a:srgbClr val="CC3300"/>
        </a:accent2>
        <a:accent3>
          <a:srgbClr val="B2AAAA"/>
        </a:accent3>
        <a:accent4>
          <a:srgbClr val="DADADA"/>
        </a:accent4>
        <a:accent5>
          <a:srgbClr val="B8B8AD"/>
        </a:accent5>
        <a:accent6>
          <a:srgbClr val="B92D00"/>
        </a:accent6>
        <a:hlink>
          <a:srgbClr val="CC9900"/>
        </a:hlink>
        <a:folHlink>
          <a:srgbClr val="CCCC33"/>
        </a:folHlink>
      </a:clrScheme>
      <a:clrMap bg1="dk2" tx1="lt1" bg2="dk1" tx2="lt2" accent1="accent1" accent2="accent2" accent3="accent3" accent4="accent4" accent5="accent5" accent6="accent6" hlink="hlink" folHlink="folHlink"/>
    </a:extraClrScheme>
    <a:extraClrScheme>
      <a:clrScheme name="1_Network 3">
        <a:dk1>
          <a:srgbClr val="666699"/>
        </a:dk1>
        <a:lt1>
          <a:srgbClr val="FFFFFF"/>
        </a:lt1>
        <a:dk2>
          <a:srgbClr val="15192B"/>
        </a:dk2>
        <a:lt2>
          <a:srgbClr val="CCCCFF"/>
        </a:lt2>
        <a:accent1>
          <a:srgbClr val="4F893D"/>
        </a:accent1>
        <a:accent2>
          <a:srgbClr val="666699"/>
        </a:accent2>
        <a:accent3>
          <a:srgbClr val="AAABAC"/>
        </a:accent3>
        <a:accent4>
          <a:srgbClr val="DADADA"/>
        </a:accent4>
        <a:accent5>
          <a:srgbClr val="B2C4AF"/>
        </a:accent5>
        <a:accent6>
          <a:srgbClr val="5C5C8A"/>
        </a:accent6>
        <a:hlink>
          <a:srgbClr val="CC9900"/>
        </a:hlink>
        <a:folHlink>
          <a:srgbClr val="4837C7"/>
        </a:folHlink>
      </a:clrScheme>
      <a:clrMap bg1="dk2" tx1="lt1" bg2="dk1" tx2="lt2" accent1="accent1" accent2="accent2" accent3="accent3" accent4="accent4" accent5="accent5" accent6="accent6" hlink="hlink" folHlink="folHlink"/>
    </a:extraClrScheme>
    <a:extraClrScheme>
      <a:clrScheme name="1_Network 4">
        <a:dk1>
          <a:srgbClr val="666699"/>
        </a:dk1>
        <a:lt1>
          <a:srgbClr val="FFFFFF"/>
        </a:lt1>
        <a:dk2>
          <a:srgbClr val="86001A"/>
        </a:dk2>
        <a:lt2>
          <a:srgbClr val="CCCC66"/>
        </a:lt2>
        <a:accent1>
          <a:srgbClr val="FF3300"/>
        </a:accent1>
        <a:accent2>
          <a:srgbClr val="FF6600"/>
        </a:accent2>
        <a:accent3>
          <a:srgbClr val="C3AAAB"/>
        </a:accent3>
        <a:accent4>
          <a:srgbClr val="DADADA"/>
        </a:accent4>
        <a:accent5>
          <a:srgbClr val="FFADAA"/>
        </a:accent5>
        <a:accent6>
          <a:srgbClr val="E75C00"/>
        </a:accent6>
        <a:hlink>
          <a:srgbClr val="CC9900"/>
        </a:hlink>
        <a:folHlink>
          <a:srgbClr val="FF0000"/>
        </a:folHlink>
      </a:clrScheme>
      <a:clrMap bg1="dk2" tx1="lt1" bg2="dk1" tx2="lt2" accent1="accent1" accent2="accent2" accent3="accent3" accent4="accent4" accent5="accent5" accent6="accent6" hlink="hlink" folHlink="folHlink"/>
    </a:extraClrScheme>
    <a:extraClrScheme>
      <a:clrScheme name="1_Network 5">
        <a:dk1>
          <a:srgbClr val="666699"/>
        </a:dk1>
        <a:lt1>
          <a:srgbClr val="FFFFFF"/>
        </a:lt1>
        <a:dk2>
          <a:srgbClr val="000054"/>
        </a:dk2>
        <a:lt2>
          <a:srgbClr val="FFFFFF"/>
        </a:lt2>
        <a:accent1>
          <a:srgbClr val="3333FF"/>
        </a:accent1>
        <a:accent2>
          <a:srgbClr val="006699"/>
        </a:accent2>
        <a:accent3>
          <a:srgbClr val="AAAAB3"/>
        </a:accent3>
        <a:accent4>
          <a:srgbClr val="DADADA"/>
        </a:accent4>
        <a:accent5>
          <a:srgbClr val="ADADFF"/>
        </a:accent5>
        <a:accent6>
          <a:srgbClr val="005C8A"/>
        </a:accent6>
        <a:hlink>
          <a:srgbClr val="669900"/>
        </a:hlink>
        <a:folHlink>
          <a:srgbClr val="0000FF"/>
        </a:folHlink>
      </a:clrScheme>
      <a:clrMap bg1="dk2" tx1="lt1" bg2="dk1" tx2="lt2" accent1="accent1" accent2="accent2" accent3="accent3" accent4="accent4" accent5="accent5" accent6="accent6" hlink="hlink" folHlink="folHlink"/>
    </a:extraClrScheme>
    <a:extraClrScheme>
      <a:clrScheme name="1_Network 6">
        <a:dk1>
          <a:srgbClr val="808080"/>
        </a:dk1>
        <a:lt1>
          <a:srgbClr val="FFFFFF"/>
        </a:lt1>
        <a:dk2>
          <a:srgbClr val="30054B"/>
        </a:dk2>
        <a:lt2>
          <a:srgbClr val="FFFFFF"/>
        </a:lt2>
        <a:accent1>
          <a:srgbClr val="797B9B"/>
        </a:accent1>
        <a:accent2>
          <a:srgbClr val="6B4FB1"/>
        </a:accent2>
        <a:accent3>
          <a:srgbClr val="ADAAB1"/>
        </a:accent3>
        <a:accent4>
          <a:srgbClr val="DADADA"/>
        </a:accent4>
        <a:accent5>
          <a:srgbClr val="BEBFCB"/>
        </a:accent5>
        <a:accent6>
          <a:srgbClr val="6047A0"/>
        </a:accent6>
        <a:hlink>
          <a:srgbClr val="7AACCE"/>
        </a:hlink>
        <a:folHlink>
          <a:srgbClr val="D8D8EC"/>
        </a:folHlink>
      </a:clrScheme>
      <a:clrMap bg1="dk2" tx1="lt1" bg2="dk1" tx2="lt2" accent1="accent1" accent2="accent2" accent3="accent3" accent4="accent4" accent5="accent5" accent6="accent6" hlink="hlink" folHlink="folHlink"/>
    </a:extraClrScheme>
    <a:extraClrScheme>
      <a:clrScheme name="1_Network 7">
        <a:dk1>
          <a:srgbClr val="808080"/>
        </a:dk1>
        <a:lt1>
          <a:srgbClr val="FFFFCC"/>
        </a:lt1>
        <a:dk2>
          <a:srgbClr val="29527B"/>
        </a:dk2>
        <a:lt2>
          <a:srgbClr val="FFFFFF"/>
        </a:lt2>
        <a:accent1>
          <a:srgbClr val="CCCC00"/>
        </a:accent1>
        <a:accent2>
          <a:srgbClr val="669999"/>
        </a:accent2>
        <a:accent3>
          <a:srgbClr val="ACB3BF"/>
        </a:accent3>
        <a:accent4>
          <a:srgbClr val="DADAAE"/>
        </a:accent4>
        <a:accent5>
          <a:srgbClr val="E2E2AA"/>
        </a:accent5>
        <a:accent6>
          <a:srgbClr val="5C8A8A"/>
        </a:accent6>
        <a:hlink>
          <a:srgbClr val="D8D8EC"/>
        </a:hlink>
        <a:folHlink>
          <a:srgbClr val="B2B2B2"/>
        </a:folHlink>
      </a:clrScheme>
      <a:clrMap bg1="dk2" tx1="lt1" bg2="dk1" tx2="lt2" accent1="accent1" accent2="accent2" accent3="accent3" accent4="accent4" accent5="accent5" accent6="accent6" hlink="hlink" folHlink="folHlink"/>
    </a:extraClrScheme>
    <a:extraClrScheme>
      <a:clrScheme name="1_Network 8">
        <a:dk1>
          <a:srgbClr val="666699"/>
        </a:dk1>
        <a:lt1>
          <a:srgbClr val="FFFFFF"/>
        </a:lt1>
        <a:dk2>
          <a:srgbClr val="476949"/>
        </a:dk2>
        <a:lt2>
          <a:srgbClr val="FFFFFF"/>
        </a:lt2>
        <a:accent1>
          <a:srgbClr val="CC6600"/>
        </a:accent1>
        <a:accent2>
          <a:srgbClr val="CC9900"/>
        </a:accent2>
        <a:accent3>
          <a:srgbClr val="B1B9B1"/>
        </a:accent3>
        <a:accent4>
          <a:srgbClr val="DADADA"/>
        </a:accent4>
        <a:accent5>
          <a:srgbClr val="E2B8AA"/>
        </a:accent5>
        <a:accent6>
          <a:srgbClr val="B98A00"/>
        </a:accent6>
        <a:hlink>
          <a:srgbClr val="669900"/>
        </a:hlink>
        <a:folHlink>
          <a:srgbClr val="A45200"/>
        </a:folHlink>
      </a:clrScheme>
      <a:clrMap bg1="dk2" tx1="lt1" bg2="dk1" tx2="lt2" accent1="accent1" accent2="accent2" accent3="accent3" accent4="accent4" accent5="accent5" accent6="accent6" hlink="hlink" folHlink="folHlink"/>
    </a:extraClrScheme>
    <a:extraClrScheme>
      <a:clrScheme name="1_Network 9">
        <a:dk1>
          <a:srgbClr val="000000"/>
        </a:dk1>
        <a:lt1>
          <a:srgbClr val="FFFFFF"/>
        </a:lt1>
        <a:dk2>
          <a:srgbClr val="7C1302"/>
        </a:dk2>
        <a:lt2>
          <a:srgbClr val="CC9900"/>
        </a:lt2>
        <a:accent1>
          <a:srgbClr val="CC9900"/>
        </a:accent1>
        <a:accent2>
          <a:srgbClr val="CC3300"/>
        </a:accent2>
        <a:accent3>
          <a:srgbClr val="FFFFFF"/>
        </a:accent3>
        <a:accent4>
          <a:srgbClr val="000000"/>
        </a:accent4>
        <a:accent5>
          <a:srgbClr val="E2CAAA"/>
        </a:accent5>
        <a:accent6>
          <a:srgbClr val="B92D00"/>
        </a:accent6>
        <a:hlink>
          <a:srgbClr val="808080"/>
        </a:hlink>
        <a:folHlink>
          <a:srgbClr val="CCCC66"/>
        </a:folHlink>
      </a:clrScheme>
      <a:clrMap bg1="lt1" tx1="dk1" bg2="lt2" tx2="dk2" accent1="accent1" accent2="accent2" accent3="accent3" accent4="accent4" accent5="accent5" accent6="accent6" hlink="hlink" folHlink="folHlink"/>
    </a:extraClrScheme>
    <a:extraClrScheme>
      <a:clrScheme name="1_Network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Learner Template.potx" id="{AA975DF3-9356-413E-9652-11DC7C59B5AC}" vid="{ED3226D0-769C-4AE7-92F3-ABC6184D9D7A}"/>
    </a:ext>
  </a:extLst>
</a:theme>
</file>

<file path=docProps/app.xml><?xml version="1.0" encoding="utf-8"?>
<Properties xmlns="http://schemas.openxmlformats.org/officeDocument/2006/extended-properties" xmlns:vt="http://schemas.openxmlformats.org/officeDocument/2006/docPropsVTypes">
  <Template>Learner Template</Template>
  <TotalTime>15</TotalTime>
  <Words>528</Words>
  <Application>Microsoft Office PowerPoint</Application>
  <PresentationFormat>Widescreen</PresentationFormat>
  <Paragraphs>28</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Wingdings</vt:lpstr>
      <vt:lpstr>Learner Template</vt:lpstr>
      <vt:lpstr>Amazon Relational Database Service</vt:lpstr>
      <vt:lpstr>What Is Amazon Relational Database Service (Amazon RDS)?</vt:lpstr>
      <vt:lpstr>What Is Amazon Relational Database Service (Amazon RDS)?</vt:lpstr>
      <vt:lpstr>Amazon RDS database engines</vt:lpstr>
      <vt:lpstr>Why Use RDS?</vt:lpstr>
      <vt:lpstr>Security</vt:lpstr>
      <vt:lpstr>Using AWS RDS vs. Installing a database on an AWS EC2 Instance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Relational Database Service</dc:title>
  <dc:creator>Jasdhir Singh</dc:creator>
  <cp:lastModifiedBy>Jasdhir Singh</cp:lastModifiedBy>
  <cp:revision>11</cp:revision>
  <dcterms:created xsi:type="dcterms:W3CDTF">2021-06-07T12:00:59Z</dcterms:created>
  <dcterms:modified xsi:type="dcterms:W3CDTF">2021-06-07T12:16:03Z</dcterms:modified>
</cp:coreProperties>
</file>

<file path=docProps/thumbnail.jpeg>
</file>